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60d7b4cb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60d7b4c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0d7b4cb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0d7b4cb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10000475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425" y="210200"/>
            <a:ext cx="3447574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100004753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9" y="210200"/>
            <a:ext cx="3411663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10000475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1000" y="152400"/>
            <a:ext cx="3417332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 title="100004753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8300" y="152400"/>
            <a:ext cx="3462695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100004753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8450" y="152400"/>
            <a:ext cx="338709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